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9" r:id="rId3"/>
    <p:sldId id="260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73" r:id="rId14"/>
    <p:sldId id="274" r:id="rId15"/>
    <p:sldId id="267" r:id="rId16"/>
    <p:sldId id="275" r:id="rId17"/>
    <p:sldId id="271" r:id="rId18"/>
    <p:sldId id="26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6E00-E59C-4B9B-914C-A50DB3F1E53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40A9-BCCC-427B-ABD7-B9026D20D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278168-7DAA-4506-8D14-3834FFAD8C4C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l-war-150.com/3d-civil-war-photograph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mary11030.org/UserFiles/Servers/Server_51638/File/Major%20Battles%20and%20Campaigns%20of%20the%20Civil%20War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vilwar.org/learn/galleries/civil-war-3-d" TargetMode="External"/><Relationship Id="rId2" Type="http://schemas.openxmlformats.org/officeDocument/2006/relationships/hyperlink" Target="http://www.civilwar.org/photos/3d-photography-specia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rswilliamshistoryclass.weebly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williamshistoryclass.weebly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48200"/>
            <a:ext cx="9144000" cy="18288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Civil War Photography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4339" name="Picture 3" descr="Coo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734175" cy="4574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75848">
            <a:off x="-22724" y="1272143"/>
            <a:ext cx="921057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have your PRETEST on your desk!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762000"/>
          </a:xfrm>
        </p:spPr>
        <p:txBody>
          <a:bodyPr/>
          <a:lstStyle/>
          <a:p>
            <a:r>
              <a:rPr lang="en-US" dirty="0" smtClean="0"/>
              <a:t>Photo #3</a:t>
            </a:r>
            <a:endParaRPr lang="en-US" dirty="0"/>
          </a:p>
        </p:txBody>
      </p:sp>
      <p:pic>
        <p:nvPicPr>
          <p:cNvPr id="7" name="Content Placeholder 6" descr="burial-of-dead-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7620000" cy="61722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1000" y="2174875"/>
            <a:ext cx="685800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</a:t>
            </a:r>
          </a:p>
          <a:p>
            <a:pPr>
              <a:buNone/>
            </a:pPr>
            <a:r>
              <a:rPr lang="en-US" dirty="0" smtClean="0"/>
              <a:t>b.</a:t>
            </a:r>
          </a:p>
          <a:p>
            <a:pPr>
              <a:buNone/>
            </a:pPr>
            <a:r>
              <a:rPr lang="en-US" dirty="0" smtClean="0"/>
              <a:t>c.</a:t>
            </a:r>
          </a:p>
          <a:p>
            <a:pPr>
              <a:buNone/>
            </a:pPr>
            <a:r>
              <a:rPr lang="en-US" dirty="0" smtClean="0"/>
              <a:t>d.</a:t>
            </a:r>
          </a:p>
          <a:p>
            <a:pPr>
              <a:buNone/>
            </a:pPr>
            <a:r>
              <a:rPr lang="en-US" dirty="0" smtClean="0"/>
              <a:t>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543800" y="1535113"/>
            <a:ext cx="1600200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 #4</a:t>
            </a:r>
            <a:endParaRPr lang="en-US" dirty="0"/>
          </a:p>
        </p:txBody>
      </p:sp>
      <p:pic>
        <p:nvPicPr>
          <p:cNvPr id="8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2515391" y="102996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533400"/>
          </a:xfrm>
        </p:spPr>
        <p:txBody>
          <a:bodyPr/>
          <a:lstStyle/>
          <a:p>
            <a:r>
              <a:rPr lang="en-US" dirty="0" smtClean="0"/>
              <a:t>Photo #4</a:t>
            </a:r>
            <a:endParaRPr lang="en-US" dirty="0"/>
          </a:p>
        </p:txBody>
      </p:sp>
      <p:pic>
        <p:nvPicPr>
          <p:cNvPr id="7" name="Content Placeholder 6" descr="manassas-jun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466" y="685800"/>
            <a:ext cx="8520934" cy="614673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34400" y="762001"/>
            <a:ext cx="609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a.</a:t>
            </a:r>
          </a:p>
          <a:p>
            <a:pPr>
              <a:buNone/>
            </a:pPr>
            <a:r>
              <a:rPr lang="en-US" dirty="0" smtClean="0"/>
              <a:t>b.</a:t>
            </a:r>
          </a:p>
          <a:p>
            <a:pPr>
              <a:buNone/>
            </a:pPr>
            <a:r>
              <a:rPr lang="en-US" dirty="0" smtClean="0"/>
              <a:t>c.</a:t>
            </a:r>
          </a:p>
          <a:p>
            <a:pPr>
              <a:buNone/>
            </a:pPr>
            <a:r>
              <a:rPr lang="en-US" dirty="0" smtClean="0"/>
              <a:t>d.</a:t>
            </a:r>
          </a:p>
          <a:p>
            <a:pPr>
              <a:buNone/>
            </a:pPr>
            <a:r>
              <a:rPr lang="en-US" dirty="0" smtClean="0"/>
              <a:t>e.</a:t>
            </a:r>
          </a:p>
          <a:p>
            <a:pPr>
              <a:buNone/>
            </a:pPr>
            <a:r>
              <a:rPr lang="en-US" dirty="0" smtClean="0"/>
              <a:t>f.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391400" y="304801"/>
            <a:ext cx="17526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Question #5</a:t>
            </a:r>
            <a:endParaRPr lang="en-US" dirty="0"/>
          </a:p>
        </p:txBody>
      </p:sp>
      <p:pic>
        <p:nvPicPr>
          <p:cNvPr id="8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2515391" y="102995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609600"/>
            <a:ext cx="5791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my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answering questions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handout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Using </a:t>
            </a:r>
            <a:r>
              <a:rPr lang="en-US" sz="3500" b="1" dirty="0" smtClean="0"/>
              <a:t>this website</a:t>
            </a:r>
            <a:r>
              <a:rPr lang="en-US" b="1" dirty="0" smtClean="0"/>
              <a:t>:  </a:t>
            </a:r>
            <a:r>
              <a:rPr lang="en-US" b="1" dirty="0">
                <a:hlinkClick r:id="rId2"/>
              </a:rPr>
              <a:t>http://www.civil-war-150.com/3d-civil-war-photographs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       **you will need to scroll </a:t>
            </a:r>
            <a:r>
              <a:rPr lang="en-US" b="1" dirty="0" smtClean="0"/>
              <a:t>DOWN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sz="35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hoose</a:t>
            </a:r>
            <a:r>
              <a:rPr lang="en-US" sz="3500" b="1" dirty="0" smtClean="0"/>
              <a:t> </a:t>
            </a:r>
            <a:r>
              <a:rPr lang="en-US" b="1" dirty="0" smtClean="0"/>
              <a:t>one</a:t>
            </a:r>
            <a:r>
              <a:rPr lang="en-US" dirty="0" smtClean="0"/>
              <a:t> or </a:t>
            </a:r>
            <a:r>
              <a:rPr lang="en-US" b="1" dirty="0" smtClean="0"/>
              <a:t>two</a:t>
            </a:r>
            <a:r>
              <a:rPr lang="en-US" dirty="0" smtClean="0"/>
              <a:t> images that interest you.</a:t>
            </a:r>
          </a:p>
          <a:p>
            <a:pPr marL="514350" indent="-51435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</a:t>
            </a:r>
            <a:r>
              <a:rPr lang="en-US" sz="3000" dirty="0" smtClean="0"/>
              <a:t> </a:t>
            </a:r>
            <a:r>
              <a:rPr lang="en-US" dirty="0" smtClean="0"/>
              <a:t>the image(s) into a word document (OR </a:t>
            </a:r>
            <a:r>
              <a:rPr lang="en-US" dirty="0" err="1" smtClean="0"/>
              <a:t>wordpad</a:t>
            </a:r>
            <a:r>
              <a:rPr lang="en-US" dirty="0" smtClean="0"/>
              <a:t>) by RIGHT CLICKING ON THE IMAGE.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</a:t>
            </a:r>
            <a:r>
              <a:rPr lang="en-US" dirty="0" smtClean="0"/>
              <a:t> the image(s) by answering: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Where was it taken? Can you tell if it’s in the North or South?</a:t>
            </a:r>
          </a:p>
          <a:p>
            <a:pPr marL="914400" lvl="1" indent="-514350">
              <a:buFont typeface="Arial" pitchFamily="34" charset="0"/>
              <a:buAutoNum type="alphaLcPeriod"/>
            </a:pPr>
            <a:r>
              <a:rPr lang="en-US" dirty="0" smtClean="0"/>
              <a:t>What is happening in the image? Describe what it must have been like to be present in the photo.</a:t>
            </a:r>
          </a:p>
          <a:p>
            <a:pPr marL="914400" lvl="1" indent="-514350">
              <a:buFont typeface="Arial" pitchFamily="34" charset="0"/>
              <a:buAutoNum type="alphaLcPeriod"/>
            </a:pPr>
            <a:r>
              <a:rPr lang="en-US" dirty="0" smtClean="0"/>
              <a:t>What can the image tell us about the Civil War? What clues exist about the past? 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Why did you choose the image(s)?</a:t>
            </a:r>
          </a:p>
          <a:p>
            <a:pPr marL="914400" lvl="1" indent="-514350">
              <a:buAutoNum type="alphaLcPeriod"/>
            </a:pPr>
            <a:r>
              <a:rPr lang="en-US" b="1" u="sng" dirty="0" smtClean="0">
                <a:solidFill>
                  <a:schemeClr val="tx1"/>
                </a:solidFill>
              </a:rPr>
              <a:t>PRINT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your document.  (Problems printing? Email me lwilliams@nafcs.k12.in.us</a:t>
            </a:r>
          </a:p>
          <a:p>
            <a:pPr marL="914400" lvl="1" indent="-514350">
              <a:buAutoNum type="alphaLcPeriod"/>
            </a:pP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3-D Gallery of Civil War Photos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60960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z="2800" dirty="0" smtClean="0"/>
              <a:t>Use my webpage then ‘important websites’.</a:t>
            </a:r>
          </a:p>
          <a:p>
            <a:endParaRPr lang="en-US" sz="1000" dirty="0"/>
          </a:p>
          <a:p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stmary11030.org/UserFiles/Servers/Server_51638/File/Major%20Battles%20and%20Campaigns%20of%20the%20Civil%20War.pdf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Then fill in your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</a:t>
            </a:r>
            <a:r>
              <a:rPr lang="en-US" dirty="0" smtClean="0"/>
              <a:t>:  What? When? Where? Significance?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524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Ma</a:t>
            </a:r>
            <a:r>
              <a:rPr lang="en-US" sz="4800" b="1" dirty="0" smtClean="0">
                <a:solidFill>
                  <a:srgbClr val="0070C0"/>
                </a:solidFill>
              </a:rPr>
              <a:t>jor Battles &amp; Campaigns of the Civil War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67200"/>
            <a:ext cx="5562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make sure your name is on your </a:t>
            </a:r>
            <a:r>
              <a:rPr lang="en-US" sz="4000" b="1" dirty="0" smtClean="0">
                <a:solidFill>
                  <a:schemeClr val="bg1"/>
                </a:solidFill>
              </a:rPr>
              <a:t>3D lab printout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Turn it in to the podium </a:t>
            </a:r>
            <a:r>
              <a:rPr lang="en-US" sz="4000" b="1" dirty="0" smtClean="0">
                <a:solidFill>
                  <a:schemeClr val="bg1"/>
                </a:solidFill>
              </a:rPr>
              <a:t>now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On your desk, please have:  </a:t>
            </a:r>
          </a:p>
          <a:p>
            <a:pPr lvl="1"/>
            <a:r>
              <a:rPr lang="en-US" sz="4000" dirty="0" smtClean="0"/>
              <a:t>MAJOR BATTLES AND CAMPAIGNS OF THE CIVIL WAR chart</a:t>
            </a:r>
          </a:p>
          <a:p>
            <a:pPr lvl="1"/>
            <a:r>
              <a:rPr lang="en-US" sz="4000" dirty="0" smtClean="0"/>
              <a:t>Pen/pencil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349C8D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May 18, 2016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0"/>
            <a:ext cx="2022039" cy="16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photo</a:t>
            </a:r>
            <a:endParaRPr lang="en-US" dirty="0"/>
          </a:p>
        </p:txBody>
      </p:sp>
      <p:pic>
        <p:nvPicPr>
          <p:cNvPr id="4" name="Content Placeholder 3" descr="richmond-in-ru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648200" cy="5029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at the picture.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do your notice first about this picture?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Where do you think this picture was taken? How can you tell?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do you think these are the remains of?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Why do you think the photographer chose to take a picture with a man in it?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http://www.civilwar.org/photos/3d-photography-special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5943600"/>
          </a:xfrm>
        </p:spPr>
        <p:txBody>
          <a:bodyPr>
            <a:normAutofit/>
          </a:bodyPr>
          <a:lstStyle/>
          <a:p>
            <a:r>
              <a:rPr lang="en-US" dirty="0"/>
              <a:t>http://www.civilwar.org/photos/3d-photography-special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551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www.civilwar.org/learn/galleries/civil-war-3-d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Live Binder Computer Lab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  <a:solidFill>
            <a:srgbClr val="339933"/>
          </a:solidFill>
        </p:spPr>
        <p:txBody>
          <a:bodyPr/>
          <a:lstStyle/>
          <a:p>
            <a:r>
              <a:rPr lang="en-US" dirty="0" smtClean="0"/>
              <a:t>Go to our school webpage.  </a:t>
            </a:r>
          </a:p>
          <a:p>
            <a:r>
              <a:rPr lang="en-US" dirty="0" smtClean="0"/>
              <a:t>Select </a:t>
            </a:r>
            <a:r>
              <a:rPr lang="en-US" b="1" dirty="0" smtClean="0">
                <a:solidFill>
                  <a:schemeClr val="bg1"/>
                </a:solidFill>
              </a:rPr>
              <a:t>‘</a:t>
            </a:r>
            <a:r>
              <a:rPr lang="en-US" b="1" dirty="0" err="1" smtClean="0">
                <a:solidFill>
                  <a:schemeClr val="bg1"/>
                </a:solidFill>
              </a:rPr>
              <a:t>livebinder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en-US" dirty="0" smtClean="0"/>
              <a:t> website</a:t>
            </a:r>
          </a:p>
          <a:p>
            <a:r>
              <a:rPr lang="en-US" dirty="0" smtClean="0"/>
              <a:t>The access code is </a:t>
            </a:r>
            <a:r>
              <a:rPr lang="en-US" sz="3600" b="1" dirty="0" err="1" smtClean="0"/>
              <a:t>hhms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 directions on the screen.</a:t>
            </a:r>
          </a:p>
          <a:p>
            <a:r>
              <a:rPr lang="en-US" dirty="0" smtClean="0"/>
              <a:t>Complete </a:t>
            </a:r>
          </a:p>
          <a:p>
            <a:pPr lvl="1"/>
            <a:r>
              <a:rPr lang="en-US" dirty="0" smtClean="0"/>
              <a:t>Web ranger questions</a:t>
            </a:r>
          </a:p>
          <a:p>
            <a:pPr lvl="1"/>
            <a:r>
              <a:rPr lang="en-US" dirty="0" smtClean="0"/>
              <a:t>Camp Life Questions</a:t>
            </a:r>
          </a:p>
          <a:p>
            <a:pPr lvl="1"/>
            <a:r>
              <a:rPr lang="en-US" dirty="0" smtClean="0"/>
              <a:t>Venn Diagram</a:t>
            </a:r>
          </a:p>
        </p:txBody>
      </p:sp>
      <p:pic>
        <p:nvPicPr>
          <p:cNvPr id="190468" name="Picture 2" descr="C:\Documents and Settings\lwilliams\Local Settings\Temporary Internet Files\Content.IE5\GJP0YP8M\MC900231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86543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2" descr="C:\Documents and Settings\lwilliams\Local Settings\Temporary Internet Files\Content.IE5\BLF1MZD0\MC9000150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15038"/>
            <a:ext cx="1371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TextBox 5"/>
          <p:cNvSpPr txBox="1">
            <a:spLocks noChangeArrowheads="1"/>
          </p:cNvSpPr>
          <p:nvPr/>
        </p:nvSpPr>
        <p:spPr bwMode="auto">
          <a:xfrm rot="1267875">
            <a:off x="5821844" y="3126465"/>
            <a:ext cx="323389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hlinkClick r:id="rId4"/>
              </a:rPr>
              <a:t>http://mrswilliamshistoryclass.weebly.com/</a:t>
            </a:r>
            <a:endParaRPr 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10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3-D movies are very common and profitable.  You have been asked to come up with a 3-D movie based on the Civil War.  </a:t>
            </a:r>
          </a:p>
          <a:p>
            <a:r>
              <a:rPr lang="en-US" dirty="0" smtClean="0"/>
              <a:t>Choose an image from the galleries you’ve visited online as the </a:t>
            </a:r>
            <a:r>
              <a:rPr lang="en-US" b="1" dirty="0" smtClean="0"/>
              <a:t>setting </a:t>
            </a:r>
            <a:r>
              <a:rPr lang="en-US" dirty="0" smtClean="0"/>
              <a:t>for a movie.</a:t>
            </a:r>
          </a:p>
          <a:p>
            <a:r>
              <a:rPr lang="en-US" dirty="0" smtClean="0"/>
              <a:t>Create </a:t>
            </a:r>
            <a:r>
              <a:rPr lang="en-US" sz="2800" b="1" dirty="0" smtClean="0"/>
              <a:t>a movie plan </a:t>
            </a:r>
            <a:r>
              <a:rPr lang="en-US" dirty="0" smtClean="0"/>
              <a:t>USING THE IMAGE YOU CHOSE with the following info:</a:t>
            </a:r>
          </a:p>
          <a:p>
            <a:pPr lvl="1"/>
            <a:r>
              <a:rPr lang="en-US" sz="3000" dirty="0" smtClean="0"/>
              <a:t>Copy  </a:t>
            </a:r>
            <a:r>
              <a:rPr lang="en-US" sz="3000" dirty="0" smtClean="0">
                <a:solidFill>
                  <a:schemeClr val="tx1"/>
                </a:solidFill>
              </a:rPr>
              <a:t>your image onto a word document.</a:t>
            </a:r>
          </a:p>
          <a:p>
            <a:pPr lvl="1"/>
            <a:r>
              <a:rPr lang="en-US" sz="2800" dirty="0" smtClean="0"/>
              <a:t>Location – </a:t>
            </a:r>
            <a:r>
              <a:rPr lang="en-US" sz="2800" dirty="0" smtClean="0">
                <a:solidFill>
                  <a:schemeClr val="tx1"/>
                </a:solidFill>
              </a:rPr>
              <a:t>describe the setting for the movie in a sentence or two.</a:t>
            </a:r>
          </a:p>
          <a:p>
            <a:pPr lvl="1"/>
            <a:r>
              <a:rPr lang="en-US" sz="2800" dirty="0" smtClean="0"/>
              <a:t>Who – Create </a:t>
            </a:r>
            <a:r>
              <a:rPr lang="en-US" sz="3500" b="1" dirty="0" smtClean="0"/>
              <a:t>3</a:t>
            </a:r>
            <a:r>
              <a:rPr lang="en-US" sz="2800" dirty="0" smtClean="0"/>
              <a:t> characters to star in your movie</a:t>
            </a:r>
          </a:p>
          <a:p>
            <a:pPr lvl="2"/>
            <a:r>
              <a:rPr lang="en-US" sz="2400" dirty="0" smtClean="0"/>
              <a:t>Actors – which actors should play those characters?</a:t>
            </a:r>
          </a:p>
          <a:p>
            <a:pPr lvl="1"/>
            <a:r>
              <a:rPr lang="en-US" sz="2800" dirty="0" smtClean="0"/>
              <a:t>When – what is the date/year/season for your movie? Is it near the beginning, middle, or end of the war? How can you tell?</a:t>
            </a:r>
          </a:p>
          <a:p>
            <a:pPr lvl="1"/>
            <a:r>
              <a:rPr lang="en-US" sz="2800" dirty="0" smtClean="0"/>
              <a:t>Story – create a sample script (one paragraph) for your movie EX:  What would the characters/actors say that shows  how your image gives info about the Civil War.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Extra Credit:  Scenario 10 points!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76200"/>
            <a:ext cx="8077200" cy="843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338" y="2350532"/>
            <a:ext cx="171266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Computers 1-10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2743200"/>
            <a:ext cx="1066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3085680"/>
            <a:ext cx="7257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11-20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4400" y="3139384"/>
            <a:ext cx="1040367" cy="3156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338" y="3842266"/>
            <a:ext cx="8381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21-30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14400" y="3930134"/>
            <a:ext cx="838200" cy="1846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146596"/>
            <a:ext cx="8458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hlinkClick r:id="rId3"/>
              </a:rPr>
              <a:t>www.mrswilliamshistoryclass.weebly.com</a:t>
            </a:r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Start at Important Websites and Select Civil War </a:t>
            </a:r>
            <a:r>
              <a:rPr lang="en-US" sz="2400" dirty="0" err="1" smtClean="0">
                <a:solidFill>
                  <a:prstClr val="white"/>
                </a:solidFill>
              </a:rPr>
              <a:t>Powerpoint</a:t>
            </a:r>
            <a:r>
              <a:rPr lang="en-US" sz="2400" dirty="0" smtClean="0">
                <a:solidFill>
                  <a:prstClr val="white"/>
                </a:solidFill>
              </a:rPr>
              <a:t>!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8"/>
            <a:ext cx="9144000" cy="6961762"/>
          </a:xfrm>
        </p:spPr>
      </p:pic>
    </p:spTree>
    <p:extLst>
      <p:ext uri="{BB962C8B-B14F-4D97-AF65-F5344CB8AC3E}">
        <p14:creationId xmlns:p14="http://schemas.microsoft.com/office/powerpoint/2010/main" val="37717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dpa and 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2819400" cy="2469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877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Have you ever looked at really old pictures of your parents or grandparents?</a:t>
            </a:r>
          </a:p>
          <a:p>
            <a:r>
              <a:rPr lang="en-US" sz="2800" dirty="0" smtClean="0"/>
              <a:t>Old pictures can tell us things about the past.</a:t>
            </a:r>
          </a:p>
          <a:p>
            <a:pPr lvl="1"/>
            <a:r>
              <a:rPr lang="en-US" sz="2800" dirty="0" smtClean="0"/>
              <a:t>Give an example using my old family photos above</a:t>
            </a:r>
          </a:p>
          <a:p>
            <a:pPr lvl="1"/>
            <a:endParaRPr lang="en-US" dirty="0"/>
          </a:p>
          <a:p>
            <a:r>
              <a:rPr lang="en-US" sz="2800" dirty="0" smtClean="0"/>
              <a:t>Today, we are going to look at old photographs from the Civil War and use them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look for clues about the past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understand what it was like to live back then.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121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Old Pictures:</a:t>
            </a:r>
            <a:endParaRPr lang="en-US" sz="5400" dirty="0"/>
          </a:p>
        </p:txBody>
      </p:sp>
      <p:pic>
        <p:nvPicPr>
          <p:cNvPr id="4" name="Picture 3" descr="grandma and 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8998">
            <a:off x="6691933" y="320572"/>
            <a:ext cx="2288989" cy="200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4008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Edwardian Script ITC" pitchFamily="66" charset="0"/>
              </a:rPr>
              <a:t>W</a:t>
            </a:r>
            <a:r>
              <a:rPr lang="en-US" dirty="0" smtClean="0"/>
              <a:t>hen we study an event in history and we use a piece of writing from that time, what would we call that type of document?</a:t>
            </a:r>
          </a:p>
          <a:p>
            <a:pPr lvl="1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primary source 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b="1" dirty="0" smtClean="0"/>
              <a:t>primary source</a:t>
            </a:r>
            <a:r>
              <a:rPr lang="en-US" sz="3200" dirty="0" smtClean="0"/>
              <a:t> is a document, speech, or other sort of evidence written, created or otherwise produced during the time being studied.</a:t>
            </a:r>
          </a:p>
          <a:p>
            <a:r>
              <a:rPr lang="en-US" dirty="0" smtClean="0"/>
              <a:t>Is a photo considered to be a primary source?</a:t>
            </a:r>
            <a:endParaRPr lang="en-US" dirty="0"/>
          </a:p>
          <a:p>
            <a:pPr lvl="1"/>
            <a:r>
              <a:rPr lang="en-US" sz="4800" b="1" dirty="0" smtClean="0"/>
              <a:t>Yes!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While photographs of earlier conflicts do exist, the American Civil War is considered the </a:t>
            </a:r>
            <a:r>
              <a:rPr lang="en-US" sz="7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first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major conflict to be extensively photographed.  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For the first time in history, citizens on the home front could view the actual </a:t>
            </a:r>
            <a:r>
              <a:rPr lang="en-US" sz="3200" b="1" dirty="0" smtClean="0">
                <a:solidFill>
                  <a:srgbClr val="FF0000"/>
                </a:solidFill>
              </a:rPr>
              <a:t>carnage* </a:t>
            </a:r>
            <a:r>
              <a:rPr lang="en-US" sz="3200" dirty="0" smtClean="0"/>
              <a:t>of far away battlefields.  Civil War photographs stripped away much of the romance around warfare.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The Civil War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5" name="Picture 4" descr="joe_whee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224998" cy="1502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096000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smtClean="0">
                <a:solidFill>
                  <a:srgbClr val="FF0000"/>
                </a:solidFill>
              </a:rPr>
              <a:t>death and destruction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dirty="0" smtClean="0"/>
              <a:t>Today pictures are taken and stored digitally, but in 1861, the newest technology was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wet-plate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photography</a:t>
            </a:r>
            <a:r>
              <a:rPr lang="en-US" dirty="0" smtClean="0"/>
              <a:t>, a process in which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image is captured on chemically coated pieces of plate glass</a:t>
            </a:r>
            <a:r>
              <a:rPr lang="en-US" dirty="0" smtClean="0"/>
              <a:t>.  This was a complicated process done exclusively by photographic professionals.</a:t>
            </a:r>
          </a:p>
          <a:p>
            <a:endParaRPr lang="en-US" dirty="0"/>
          </a:p>
        </p:txBody>
      </p:sp>
      <p:pic>
        <p:nvPicPr>
          <p:cNvPr id="20482" name="Picture 2" descr="http://www.lhup.edu/~dsimanek/3d/stereo/wetplate_photog-g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458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Did you know that an estimated 70% of all Civil War documentary photographs were shot as "</a:t>
            </a:r>
            <a:r>
              <a:rPr lang="en-US" dirty="0" err="1" smtClean="0"/>
              <a:t>stereoviews</a:t>
            </a:r>
            <a:r>
              <a:rPr lang="en-US" dirty="0" smtClean="0"/>
              <a:t>" - the 19th Century equivalent of 3-D? 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3D!</a:t>
            </a:r>
            <a:endParaRPr lang="en-US" dirty="0"/>
          </a:p>
        </p:txBody>
      </p:sp>
      <p:pic>
        <p:nvPicPr>
          <p:cNvPr id="1026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7754">
            <a:off x="4109334" y="-6301"/>
            <a:ext cx="1873704" cy="1543050"/>
          </a:xfrm>
          <a:prstGeom prst="rect">
            <a:avLst/>
          </a:prstGeom>
          <a:noFill/>
        </p:spPr>
      </p:pic>
      <p:pic>
        <p:nvPicPr>
          <p:cNvPr id="1032" name="Picture 8" descr="Stereo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762000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on left!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010400" y="1295400"/>
            <a:ext cx="2133600" cy="4830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Question 2.  </a:t>
            </a:r>
          </a:p>
          <a:p>
            <a:pPr>
              <a:buNone/>
            </a:pPr>
            <a:r>
              <a:rPr lang="en-US" dirty="0" smtClean="0"/>
              <a:t>Look at this first 3-D picture from the Civil War.</a:t>
            </a:r>
          </a:p>
          <a:p>
            <a:pPr lvl="1">
              <a:buNone/>
            </a:pPr>
            <a:r>
              <a:rPr lang="en-US" dirty="0" smtClean="0"/>
              <a:t>a.  </a:t>
            </a:r>
          </a:p>
          <a:p>
            <a:pPr lvl="1">
              <a:buNone/>
            </a:pPr>
            <a:r>
              <a:rPr lang="en-US" dirty="0" smtClean="0"/>
              <a:t>b.</a:t>
            </a:r>
          </a:p>
          <a:p>
            <a:pPr lvl="1">
              <a:buNone/>
            </a:pPr>
            <a:r>
              <a:rPr lang="en-US" dirty="0" smtClean="0"/>
              <a:t>c.</a:t>
            </a:r>
          </a:p>
          <a:p>
            <a:pPr lvl="1">
              <a:buNone/>
            </a:pPr>
            <a:r>
              <a:rPr lang="en-US" dirty="0" smtClean="0"/>
              <a:t>d.</a:t>
            </a:r>
          </a:p>
          <a:p>
            <a:pPr lvl="1">
              <a:buNone/>
            </a:pPr>
            <a:r>
              <a:rPr lang="en-US" dirty="0" smtClean="0"/>
              <a:t>e.</a:t>
            </a:r>
          </a:p>
          <a:p>
            <a:pPr lvl="1">
              <a:buNone/>
            </a:pPr>
            <a:r>
              <a:rPr lang="en-US" dirty="0" smtClean="0"/>
              <a:t>f.</a:t>
            </a:r>
          </a:p>
          <a:p>
            <a:pPr lvl="1">
              <a:buNone/>
            </a:pPr>
            <a:r>
              <a:rPr lang="en-US" dirty="0" smtClean="0"/>
              <a:t>g.</a:t>
            </a:r>
          </a:p>
          <a:p>
            <a:pPr lvl="1">
              <a:buNone/>
            </a:pPr>
            <a:r>
              <a:rPr lang="en-US" dirty="0" smtClean="0"/>
              <a:t>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267200" cy="1143000"/>
          </a:xfrm>
        </p:spPr>
        <p:txBody>
          <a:bodyPr/>
          <a:lstStyle/>
          <a:p>
            <a:pPr algn="l"/>
            <a:r>
              <a:rPr lang="en-US" dirty="0" smtClean="0"/>
              <a:t>Photo #1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2209800" y="457201"/>
            <a:ext cx="6477001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Photography as a Primary Source Interactive Worksheet.</a:t>
            </a:r>
            <a:endParaRPr lang="en-US" sz="3200" dirty="0"/>
          </a:p>
        </p:txBody>
      </p:sp>
      <p:pic>
        <p:nvPicPr>
          <p:cNvPr id="17410" name="Picture 2" descr="http://www.civilwar.org/photos/3d-photography-special/images/gallery/petersburg-rif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7010400" cy="5638800"/>
          </a:xfrm>
          <a:prstGeom prst="rect">
            <a:avLst/>
          </a:prstGeom>
          <a:noFill/>
        </p:spPr>
      </p:pic>
      <p:pic>
        <p:nvPicPr>
          <p:cNvPr id="11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76991" y="102995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533400"/>
          </a:xfrm>
        </p:spPr>
        <p:txBody>
          <a:bodyPr/>
          <a:lstStyle/>
          <a:p>
            <a:r>
              <a:rPr lang="en-US" dirty="0" smtClean="0"/>
              <a:t>Photo #2</a:t>
            </a:r>
            <a:endParaRPr lang="en-US" dirty="0"/>
          </a:p>
        </p:txBody>
      </p:sp>
      <p:pic>
        <p:nvPicPr>
          <p:cNvPr id="7" name="Content Placeholder 6" descr="photo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7696200" cy="609599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2400" y="2174875"/>
            <a:ext cx="914400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</a:t>
            </a:r>
          </a:p>
          <a:p>
            <a:pPr>
              <a:buNone/>
            </a:pPr>
            <a:r>
              <a:rPr lang="en-US" dirty="0" smtClean="0"/>
              <a:t>b.</a:t>
            </a:r>
          </a:p>
          <a:p>
            <a:pPr>
              <a:buNone/>
            </a:pPr>
            <a:r>
              <a:rPr lang="en-US" dirty="0" smtClean="0"/>
              <a:t>c.</a:t>
            </a:r>
          </a:p>
          <a:p>
            <a:pPr>
              <a:buNone/>
            </a:pPr>
            <a:r>
              <a:rPr lang="en-US" dirty="0" smtClean="0"/>
              <a:t>d.</a:t>
            </a:r>
          </a:p>
          <a:p>
            <a:pPr>
              <a:buNone/>
            </a:pPr>
            <a:r>
              <a:rPr lang="en-US" dirty="0" smtClean="0"/>
              <a:t>e.</a:t>
            </a:r>
          </a:p>
          <a:p>
            <a:pPr>
              <a:buNone/>
            </a:pPr>
            <a:r>
              <a:rPr lang="en-US" dirty="0" smtClean="0"/>
              <a:t>f.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620000" y="1535113"/>
            <a:ext cx="1524000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pic>
        <p:nvPicPr>
          <p:cNvPr id="8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1753390" y="102994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2593</TotalTime>
  <Words>832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Edwardian Script ITC</vt:lpstr>
      <vt:lpstr>Wingdings 2</vt:lpstr>
      <vt:lpstr>Paper</vt:lpstr>
      <vt:lpstr>Civil War Photography</vt:lpstr>
      <vt:lpstr>PowerPoint Presentation</vt:lpstr>
      <vt:lpstr>Old Pictures:</vt:lpstr>
      <vt:lpstr>PowerPoint Presentation</vt:lpstr>
      <vt:lpstr>The Civil War</vt:lpstr>
      <vt:lpstr>PowerPoint Presentation</vt:lpstr>
      <vt:lpstr>3D!</vt:lpstr>
      <vt:lpstr>Photo #1 </vt:lpstr>
      <vt:lpstr>PowerPoint Presentation</vt:lpstr>
      <vt:lpstr>PowerPoint Presentation</vt:lpstr>
      <vt:lpstr>PowerPoint Presentation</vt:lpstr>
      <vt:lpstr>3-D Gallery of Civil War Photos</vt:lpstr>
      <vt:lpstr>Major Battles &amp; Campaigns of the Civil War</vt:lpstr>
      <vt:lpstr>Wednesday, May 18, 2016</vt:lpstr>
      <vt:lpstr>Assessment photo</vt:lpstr>
      <vt:lpstr>http://www.civilwar.org/photos/3d-photography-special/  </vt:lpstr>
      <vt:lpstr>Live Binder Computer Lab</vt:lpstr>
      <vt:lpstr>Extra Credit:  Scenario 10 points!</vt:lpstr>
      <vt:lpstr>PowerPoint Presentation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Photography</dc:title>
  <dc:creator>student31</dc:creator>
  <cp:lastModifiedBy>Leslie Williams</cp:lastModifiedBy>
  <cp:revision>66</cp:revision>
  <cp:lastPrinted>2017-05-11T12:09:46Z</cp:lastPrinted>
  <dcterms:created xsi:type="dcterms:W3CDTF">2013-04-16T18:17:36Z</dcterms:created>
  <dcterms:modified xsi:type="dcterms:W3CDTF">2017-05-11T12:22:44Z</dcterms:modified>
</cp:coreProperties>
</file>